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3AB003B-2D15-4DBE-BA14-4650D6BAB806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0904297-116E-450C-9C2C-1AFD06EDD46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A24542F-D0DC-4712-AA3C-7DC1E6F89446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99F51F2-46EC-4A3D-8811-42F3002096B9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3382B0E-FCAF-4EE2-8980-422264B89A5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481F5DE-03BA-4D9E-823C-73C776746C34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874C90B-43FF-470F-A212-3B16A74E3EB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CE54ABC-B398-4BF2-A58C-BD690CB258ED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1F40188-8E02-4ED1-AF65-8C6C26DAEFFD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B5BAACD-2918-43E7-89CA-904EBE63A804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8E77F8A-D7D8-45C7-9241-DF2E4E54CCD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5873024-2D35-4B17-9B81-4B293821B393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>
              <a:buNone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8FBF8F0-4D8A-434A-BE81-EE26BBB9158A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54;p13" descr=""/>
          <p:cNvPicPr/>
          <p:nvPr/>
        </p:nvPicPr>
        <p:blipFill>
          <a:blip r:embed="rId1"/>
          <a:stretch/>
        </p:blipFill>
        <p:spPr>
          <a:xfrm>
            <a:off x="-1080" y="61560"/>
            <a:ext cx="9145800" cy="5143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LibreOffice/7.6.2.1$Windows_X86_64 LibreOffice_project/56f7684011345957bbf33a7ee678afaf4d2ba333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2024-01-26T14:41:14Z</dcterms:modified>
  <cp:revision>1</cp:revision>
  <dc:subject/>
  <dc:title/>
</cp:coreProperties>
</file>