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media/image1.png" ContentType="image/png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9144000" cy="51435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23AB003B-2D15-4DBE-BA14-4650D6BAB806}" type="slidenum">
              <a:t>&lt;#&gt;</a:t>
            </a:fld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311760" y="1152360"/>
            <a:ext cx="852012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311760" y="2936880"/>
            <a:ext cx="852012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50904297-116E-450C-9C2C-1AFD06EDD46C}" type="slidenum">
              <a:t>&lt;#&gt;</a:t>
            </a:fld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311760" y="115236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4677840" y="115236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311760" y="293688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4677840" y="293688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5A24542F-D0DC-4712-AA3C-7DC1E6F89446}" type="slidenum">
              <a:t>&lt;#&gt;</a:t>
            </a:fld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311760" y="1152360"/>
            <a:ext cx="274320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3192480" y="1152360"/>
            <a:ext cx="274320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6073200" y="1152360"/>
            <a:ext cx="274320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311760" y="2936880"/>
            <a:ext cx="274320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3192480" y="2936880"/>
            <a:ext cx="274320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6073200" y="2936880"/>
            <a:ext cx="274320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899F51F2-46EC-4A3D-8811-42F3002096B9}" type="slidenum">
              <a:t>&lt;#&gt;</a:t>
            </a:fld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311760" y="1152360"/>
            <a:ext cx="8520120" cy="341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33382B0E-FCAF-4EE2-8980-422264B89A5C}" type="slidenum">
              <a:t>&lt;#&gt;</a:t>
            </a:fld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311760" y="1152360"/>
            <a:ext cx="8520120" cy="341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3481F5DE-03BA-4D9E-823C-73C776746C34}" type="slidenum">
              <a:t>&lt;#&gt;</a:t>
            </a:fld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311760" y="1152360"/>
            <a:ext cx="4157640" cy="341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4677840" y="1152360"/>
            <a:ext cx="4157640" cy="341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8874C90B-43FF-470F-A212-3B16A74E3EBC}" type="slidenum">
              <a:t>&lt;#&gt;</a:t>
            </a:fld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5CE54ABC-B398-4BF2-A58C-BD690CB258ED}" type="slidenum">
              <a:t>&lt;#&gt;</a:t>
            </a:fld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311760" y="444960"/>
            <a:ext cx="8520120" cy="2654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F1F40188-8E02-4ED1-AF65-8C6C26DAEFFD}" type="slidenum">
              <a:t>&lt;#&gt;</a:t>
            </a:fld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311760" y="115236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4677840" y="1152360"/>
            <a:ext cx="4157640" cy="341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311760" y="293688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AB5BAACD-2918-43E7-89CA-904EBE63A804}" type="slidenum">
              <a:t>&lt;#&gt;</a:t>
            </a:fld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311760" y="1152360"/>
            <a:ext cx="4157640" cy="341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4677840" y="115236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4677840" y="293688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68E77F8A-D7D8-45C7-9241-DF2E4E54CCDC}" type="slidenum">
              <a:t>&lt;#&gt;</a:t>
            </a:fld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311760" y="115236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4677840" y="1152360"/>
            <a:ext cx="415764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311760" y="2936880"/>
            <a:ext cx="8520120" cy="16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A5873024-2D35-4B17-9B81-4B293821B393}" type="slidenum">
              <a:t>&lt;#&gt;</a:t>
            </a:fld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indent="0">
              <a:buNone/>
            </a:pPr>
            <a:r>
              <a:rPr b="0" lang="pt-BR" sz="2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8520120" cy="3416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 idx="1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pt-BR" sz="1000" spc="-1" strike="noStrike">
                <a:solidFill>
                  <a:schemeClr val="dk2"/>
                </a:solidFill>
                <a:latin typeface="Arial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48FBF8F0-4D8A-434A-BE81-EE26BBB9158A}" type="slidenum">
              <a:rPr b="0" lang="pt-BR" sz="1000" spc="-1" strike="noStrike">
                <a:solidFill>
                  <a:schemeClr val="dk2"/>
                </a:solidFill>
                <a:latin typeface="Arial"/>
                <a:ea typeface="Arial"/>
              </a:rPr>
              <a:t>&lt;número&gt;</a:t>
            </a:fld>
            <a:endParaRPr b="0" lang="pt-BR" sz="1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Google Shape;54;p13" descr=""/>
          <p:cNvPicPr/>
          <p:nvPr/>
        </p:nvPicPr>
        <p:blipFill>
          <a:blip r:embed="rId1"/>
          <a:stretch/>
        </p:blipFill>
        <p:spPr>
          <a:xfrm>
            <a:off x="-1080" y="61560"/>
            <a:ext cx="9145800" cy="5143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LibreOffice/7.6.2.1$Windows_X86_64 LibreOffice_project/56f7684011345957bbf33a7ee678afaf4d2ba333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pt-BR</dc:language>
  <cp:lastModifiedBy/>
  <dcterms:modified xsi:type="dcterms:W3CDTF">2024-01-26T14:41:14Z</dcterms:modified>
  <cp:revision>1</cp:revision>
  <dc:subject/>
  <dc:title/>
</cp:coreProperties>
</file>